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22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9D8F-D447-458F-AAC1-79257ECF78B0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AED8-05AA-4E34-9CCF-63028A5E5E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644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9D8F-D447-458F-AAC1-79257ECF78B0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AED8-05AA-4E34-9CCF-63028A5E5E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027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9D8F-D447-458F-AAC1-79257ECF78B0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AED8-05AA-4E34-9CCF-63028A5E5E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102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9D8F-D447-458F-AAC1-79257ECF78B0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AED8-05AA-4E34-9CCF-63028A5E5E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390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9D8F-D447-458F-AAC1-79257ECF78B0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AED8-05AA-4E34-9CCF-63028A5E5E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924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9D8F-D447-458F-AAC1-79257ECF78B0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AED8-05AA-4E34-9CCF-63028A5E5E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185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9D8F-D447-458F-AAC1-79257ECF78B0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AED8-05AA-4E34-9CCF-63028A5E5E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866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9D8F-D447-458F-AAC1-79257ECF78B0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AED8-05AA-4E34-9CCF-63028A5E5E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6555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9D8F-D447-458F-AAC1-79257ECF78B0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AED8-05AA-4E34-9CCF-63028A5E5E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252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9D8F-D447-458F-AAC1-79257ECF78B0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AED8-05AA-4E34-9CCF-63028A5E5E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44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9D8F-D447-458F-AAC1-79257ECF78B0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AED8-05AA-4E34-9CCF-63028A5E5E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4336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D9D8F-D447-458F-AAC1-79257ECF78B0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DAED8-05AA-4E34-9CCF-63028A5E5E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563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0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/>
          <p:cNvGrpSpPr/>
          <p:nvPr/>
        </p:nvGrpSpPr>
        <p:grpSpPr>
          <a:xfrm>
            <a:off x="7756593" y="-1806575"/>
            <a:ext cx="7181324" cy="6686550"/>
            <a:chOff x="2528887" y="85725"/>
            <a:chExt cx="7181324" cy="6686550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8887" y="85725"/>
              <a:ext cx="7134225" cy="6686550"/>
            </a:xfrm>
            <a:prstGeom prst="rect">
              <a:avLst/>
            </a:prstGeom>
          </p:spPr>
        </p:pic>
        <p:cxnSp>
          <p:nvCxnSpPr>
            <p:cNvPr id="6" name="Connecteur droit avec flèche 5"/>
            <p:cNvCxnSpPr/>
            <p:nvPr/>
          </p:nvCxnSpPr>
          <p:spPr>
            <a:xfrm flipH="1">
              <a:off x="9126748" y="3615906"/>
              <a:ext cx="8626" cy="23991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ZoneTexte 8"/>
            <p:cNvSpPr txBox="1"/>
            <p:nvPr/>
          </p:nvSpPr>
          <p:spPr>
            <a:xfrm>
              <a:off x="8560537" y="5974594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Ascenseur</a:t>
              </a:r>
              <a:endParaRPr lang="fr-FR" dirty="0"/>
            </a:p>
          </p:txBody>
        </p:sp>
      </p:grp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2"/>
          <a:srcRect b="34073"/>
          <a:stretch/>
        </p:blipFill>
        <p:spPr>
          <a:xfrm>
            <a:off x="1057641" y="2449756"/>
            <a:ext cx="7134225" cy="44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17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24" y="1835603"/>
            <a:ext cx="323116" cy="402371"/>
          </a:xfrm>
          <a:prstGeom prst="rect">
            <a:avLst/>
          </a:prstGeom>
        </p:spPr>
      </p:pic>
      <p:pic>
        <p:nvPicPr>
          <p:cNvPr id="4" name="Espace réservé du contenu 3"/>
          <p:cNvPicPr preferRelativeResize="0">
            <a:picLocks noGrp="1"/>
          </p:cNvPicPr>
          <p:nvPr>
            <p:ph idx="1"/>
          </p:nvPr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73" y="1712669"/>
            <a:ext cx="338127" cy="338127"/>
          </a:xfrm>
        </p:spPr>
      </p:pic>
      <p:pic>
        <p:nvPicPr>
          <p:cNvPr id="5" name="Image 4"/>
          <p:cNvPicPr preferRelativeResize="0">
            <a:picLocks/>
          </p:cNvPicPr>
          <p:nvPr/>
        </p:nvPicPr>
        <p:blipFill rotWithShape="1">
          <a:blip r:embed="rId4">
            <a:clrChange>
              <a:clrFrom>
                <a:srgbClr val="EEEEEF"/>
              </a:clrFrom>
              <a:clrTo>
                <a:srgbClr val="EEEEEF">
                  <a:alpha val="0"/>
                </a:srgbClr>
              </a:clrTo>
            </a:clrChange>
          </a:blip>
          <a:srcRect l="19348" t="12069" r="16283" b="17433"/>
          <a:stretch/>
        </p:blipFill>
        <p:spPr>
          <a:xfrm>
            <a:off x="5474729" y="284424"/>
            <a:ext cx="360000" cy="36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16600" y="-358540"/>
            <a:ext cx="6096000" cy="73101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r" rtl="1">
              <a:lnSpc>
                <a:spcPct val="30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السعادة = يوم مشمس مشرق  </a:t>
            </a:r>
            <a:endParaRPr lang="fr-FR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30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الحماس = شروق الشمس المبهر </a:t>
            </a:r>
            <a:endParaRPr lang="fr-FR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30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المفاجأة = برق في سماء صافية </a:t>
            </a:r>
            <a:endParaRPr lang="fr-FR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30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الملل = سماء رمادية بلا تغيير </a:t>
            </a:r>
            <a:endParaRPr lang="fr-FR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30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القلق = رياح متقلبة مضطربة </a:t>
            </a:r>
            <a:endParaRPr lang="fr-FR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30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الخوف = ضباب كثيف </a:t>
            </a:r>
            <a:endParaRPr lang="fr-FR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30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الحزن = يوم ماطر وغائم </a:t>
            </a:r>
            <a:endParaRPr lang="fr-FR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30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الغضب = عاصفة رعدية مع برق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092035" y="423411"/>
            <a:ext cx="6096000" cy="73097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300000"/>
              </a:lnSpc>
              <a:spcAft>
                <a:spcPts val="800"/>
              </a:spcAft>
            </a:pP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Bonheur = journée ensoleillée </a:t>
            </a:r>
            <a:r>
              <a:rPr lang="fr-FR" dirty="0"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☀️</a:t>
            </a:r>
            <a:endParaRPr lang="fr-FR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300000"/>
              </a:lnSpc>
              <a:spcAft>
                <a:spcPts val="800"/>
              </a:spcAft>
            </a:pP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Excitation = lever de soleil éblouissant </a:t>
            </a:r>
            <a:r>
              <a:rPr lang="fr-FR" dirty="0"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🌅</a:t>
            </a:r>
            <a:endParaRPr lang="fr-FR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300000"/>
              </a:lnSpc>
              <a:spcAft>
                <a:spcPts val="800"/>
              </a:spcAft>
            </a:pP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Surprise = éclair dans un ciel clair </a:t>
            </a:r>
            <a:r>
              <a:rPr lang="fr-FR" dirty="0"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⚡</a:t>
            </a:r>
            <a:endParaRPr lang="fr-FR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300000"/>
              </a:lnSpc>
              <a:spcAft>
                <a:spcPts val="800"/>
              </a:spcAft>
            </a:pP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Ennui = un ciel gris immuable </a:t>
            </a:r>
            <a:r>
              <a:rPr lang="fr-FR" dirty="0"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☁️</a:t>
            </a:r>
            <a:endParaRPr lang="fr-FR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300000"/>
              </a:lnSpc>
              <a:spcAft>
                <a:spcPts val="800"/>
              </a:spcAft>
            </a:pP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Anxiété = vents agités et turbulents </a:t>
            </a:r>
            <a:r>
              <a:rPr lang="fr-FR" dirty="0"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🌪️</a:t>
            </a:r>
            <a:endParaRPr lang="fr-FR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300000"/>
              </a:lnSpc>
              <a:spcAft>
                <a:spcPts val="800"/>
              </a:spcAft>
            </a:pP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Peur = brouillard dense </a:t>
            </a:r>
            <a:r>
              <a:rPr lang="fr-FR" dirty="0"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🌫️</a:t>
            </a:r>
            <a:endParaRPr lang="fr-FR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300000"/>
              </a:lnSpc>
              <a:spcAft>
                <a:spcPts val="800"/>
              </a:spcAft>
            </a:pP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Tristesse = journée pluvieuse et nuageuse </a:t>
            </a:r>
            <a:r>
              <a:rPr lang="fr-FR" dirty="0"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🌧️</a:t>
            </a:r>
            <a:endParaRPr lang="fr-FR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300000"/>
              </a:lnSpc>
              <a:spcAft>
                <a:spcPts val="800"/>
              </a:spcAft>
            </a:pP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Colère = orage avec éclairs </a:t>
            </a:r>
            <a:r>
              <a:rPr lang="fr-FR" dirty="0"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⛈️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9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38642" y="2319709"/>
            <a:ext cx="303281" cy="303281"/>
          </a:xfrm>
          <a:prstGeom prst="rect">
            <a:avLst/>
          </a:prstGeom>
        </p:spPr>
      </p:pic>
      <p:pic>
        <p:nvPicPr>
          <p:cNvPr id="13" name="Image 12"/>
          <p:cNvPicPr preferRelativeResize="0">
            <a:picLocks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6600" y="3098929"/>
            <a:ext cx="409260" cy="409260"/>
          </a:xfrm>
          <a:prstGeom prst="rect">
            <a:avLst/>
          </a:prstGeom>
        </p:spPr>
      </p:pic>
      <p:pic>
        <p:nvPicPr>
          <p:cNvPr id="14" name="Image 13"/>
          <p:cNvPicPr preferRelativeResize="0">
            <a:picLocks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64" y="4078290"/>
            <a:ext cx="501061" cy="501061"/>
          </a:xfrm>
          <a:prstGeom prst="rect">
            <a:avLst/>
          </a:prstGeom>
        </p:spPr>
      </p:pic>
      <p:pic>
        <p:nvPicPr>
          <p:cNvPr id="16" name="Image 15"/>
          <p:cNvPicPr preferRelativeResize="0">
            <a:picLocks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3965" y="6215956"/>
            <a:ext cx="252635" cy="252635"/>
          </a:xfrm>
          <a:prstGeom prst="rect">
            <a:avLst/>
          </a:prstGeom>
        </p:spPr>
      </p:pic>
      <p:pic>
        <p:nvPicPr>
          <p:cNvPr id="17" name="Image 16"/>
          <p:cNvPicPr preferRelativeResize="0">
            <a:picLocks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6909" y="5285855"/>
            <a:ext cx="295795" cy="29579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112687" y="28442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Mood_Bonheur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6096000" y="849147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Mood_Excitation</a:t>
            </a:r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5948200" y="1635178"/>
            <a:ext cx="167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Mood_Surprise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6065478" y="2352544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Mood_Ennui</a:t>
            </a:r>
            <a:endParaRPr lang="fr-FR" dirty="0"/>
          </a:p>
        </p:txBody>
      </p:sp>
      <p:sp>
        <p:nvSpPr>
          <p:cNvPr id="25" name="Rectangle 24"/>
          <p:cNvSpPr/>
          <p:nvPr/>
        </p:nvSpPr>
        <p:spPr>
          <a:xfrm>
            <a:off x="6030242" y="3200398"/>
            <a:ext cx="1627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Mood_Anxiété</a:t>
            </a:r>
            <a:endParaRPr lang="fr-FR" dirty="0"/>
          </a:p>
        </p:txBody>
      </p:sp>
      <p:sp>
        <p:nvSpPr>
          <p:cNvPr id="26" name="Rectangle 25"/>
          <p:cNvSpPr/>
          <p:nvPr/>
        </p:nvSpPr>
        <p:spPr>
          <a:xfrm>
            <a:off x="5922425" y="4156736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Mood_Peur</a:t>
            </a:r>
            <a:endParaRPr lang="fr-FR" dirty="0"/>
          </a:p>
        </p:txBody>
      </p:sp>
      <p:sp>
        <p:nvSpPr>
          <p:cNvPr id="27" name="Rectangle 26"/>
          <p:cNvSpPr/>
          <p:nvPr/>
        </p:nvSpPr>
        <p:spPr>
          <a:xfrm>
            <a:off x="5887305" y="5258863"/>
            <a:ext cx="1717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Mood_Tristesse</a:t>
            </a:r>
            <a:endParaRPr lang="fr-FR" dirty="0"/>
          </a:p>
        </p:txBody>
      </p:sp>
      <p:sp>
        <p:nvSpPr>
          <p:cNvPr id="28" name="Rectangle 27"/>
          <p:cNvSpPr/>
          <p:nvPr/>
        </p:nvSpPr>
        <p:spPr>
          <a:xfrm>
            <a:off x="5922425" y="6096774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Mood_Colere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-1100" r="20446" b="49943"/>
          <a:stretch/>
        </p:blipFill>
        <p:spPr>
          <a:xfrm>
            <a:off x="2839916" y="2224455"/>
            <a:ext cx="252000" cy="25747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2" t="15665" r="15529" b="17585"/>
          <a:stretch/>
        </p:blipFill>
        <p:spPr>
          <a:xfrm>
            <a:off x="3481388" y="3261947"/>
            <a:ext cx="288000" cy="27685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4" t="22271" r="23547" b="20103"/>
          <a:stretch/>
        </p:blipFill>
        <p:spPr>
          <a:xfrm>
            <a:off x="3517106" y="4045744"/>
            <a:ext cx="338138" cy="35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31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e 46"/>
          <p:cNvGrpSpPr/>
          <p:nvPr/>
        </p:nvGrpSpPr>
        <p:grpSpPr>
          <a:xfrm>
            <a:off x="2896875" y="-374073"/>
            <a:ext cx="6887686" cy="7517823"/>
            <a:chOff x="2896875" y="-374073"/>
            <a:chExt cx="6887686" cy="7517823"/>
          </a:xfrm>
        </p:grpSpPr>
        <p:sp>
          <p:nvSpPr>
            <p:cNvPr id="27" name="Rectangle 26"/>
            <p:cNvSpPr/>
            <p:nvPr/>
          </p:nvSpPr>
          <p:spPr>
            <a:xfrm>
              <a:off x="2896875" y="-374073"/>
              <a:ext cx="6887686" cy="751782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/>
            <p:cNvSpPr/>
            <p:nvPr/>
          </p:nvSpPr>
          <p:spPr>
            <a:xfrm>
              <a:off x="3065317" y="2388932"/>
              <a:ext cx="6535883" cy="18850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2"/>
            <a:srcRect l="2429" t="35579" r="6977" b="21160"/>
            <a:stretch/>
          </p:blipFill>
          <p:spPr>
            <a:xfrm>
              <a:off x="3117273" y="3331454"/>
              <a:ext cx="6463146" cy="2892701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l="3160" t="6770" r="6537" b="64053"/>
            <a:stretch/>
          </p:blipFill>
          <p:spPr>
            <a:xfrm>
              <a:off x="3158835" y="353291"/>
              <a:ext cx="6442365" cy="1950920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2"/>
            <a:srcRect l="2175" t="27179" r="6503" b="63606"/>
            <a:stretch/>
          </p:blipFill>
          <p:spPr>
            <a:xfrm>
              <a:off x="3065317" y="589207"/>
              <a:ext cx="6515101" cy="616138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3"/>
            <a:srcRect l="32993" t="36286" r="49312" b="46609"/>
            <a:stretch/>
          </p:blipFill>
          <p:spPr>
            <a:xfrm>
              <a:off x="3215298" y="647089"/>
              <a:ext cx="219809" cy="212482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3401764" y="635328"/>
              <a:ext cx="83227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Spiritualité</a:t>
              </a:r>
              <a:endParaRPr lang="fr-FR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6597068" y="635328"/>
              <a:ext cx="47320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CGM</a:t>
              </a:r>
              <a:endParaRPr lang="fr-FR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88735" y="635328"/>
              <a:ext cx="208333" cy="224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rcRect l="11484" t="29698" r="78125" b="36477"/>
            <a:stretch/>
          </p:blipFill>
          <p:spPr>
            <a:xfrm>
              <a:off x="6403900" y="633413"/>
              <a:ext cx="193167" cy="225424"/>
            </a:xfrm>
            <a:prstGeom prst="rect">
              <a:avLst/>
            </a:prstGeom>
          </p:spPr>
        </p:pic>
        <p:sp>
          <p:nvSpPr>
            <p:cNvPr id="13" name="Rectangle à coins arrondis 12"/>
            <p:cNvSpPr/>
            <p:nvPr/>
          </p:nvSpPr>
          <p:spPr>
            <a:xfrm>
              <a:off x="3304309" y="2546800"/>
              <a:ext cx="6172200" cy="72249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4055332" y="2655109"/>
              <a:ext cx="3951703" cy="501061"/>
              <a:chOff x="2391183" y="2175501"/>
              <a:chExt cx="3951703" cy="501061"/>
            </a:xfrm>
          </p:grpSpPr>
          <p:pic>
            <p:nvPicPr>
              <p:cNvPr id="15" name="Espace réservé du contenu 3"/>
              <p:cNvPicPr preferRelativeResize="0">
                <a:picLocks/>
              </p:cNvPicPr>
              <p:nvPr/>
            </p:nvPicPr>
            <p:blipFill>
              <a:blip r:embed="rId5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0286" y="2256968"/>
                <a:ext cx="338127" cy="338127"/>
              </a:xfrm>
              <a:prstGeom prst="rect">
                <a:avLst/>
              </a:prstGeom>
            </p:spPr>
          </p:pic>
          <p:pic>
            <p:nvPicPr>
              <p:cNvPr id="16" name="Image 15"/>
              <p:cNvPicPr preferRelativeResize="0">
                <a:picLocks/>
              </p:cNvPicPr>
              <p:nvPr/>
            </p:nvPicPr>
            <p:blipFill rotWithShape="1">
              <a:blip r:embed="rId6">
                <a:clrChange>
                  <a:clrFrom>
                    <a:srgbClr val="EEEEEF"/>
                  </a:clrFrom>
                  <a:clrTo>
                    <a:srgbClr val="EEEEEF">
                      <a:alpha val="0"/>
                    </a:srgbClr>
                  </a:clrTo>
                </a:clrChange>
              </a:blip>
              <a:srcRect l="19348" t="12069" r="16283" b="17433"/>
              <a:stretch/>
            </p:blipFill>
            <p:spPr>
              <a:xfrm>
                <a:off x="2391183" y="2246031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7" name="Image 16"/>
              <p:cNvPicPr preferRelativeResize="0">
                <a:picLocks/>
              </p:cNvPicPr>
              <p:nvPr/>
            </p:nvPicPr>
            <p:blipFill rotWithShape="1">
              <a:blip r:embed="rId7"/>
              <a:srcRect l="9792" t="10000" r="9375" b="9792"/>
              <a:stretch/>
            </p:blipFill>
            <p:spPr>
              <a:xfrm>
                <a:off x="2929671" y="2304968"/>
                <a:ext cx="242127" cy="242127"/>
              </a:xfrm>
              <a:prstGeom prst="rect">
                <a:avLst/>
              </a:prstGeom>
            </p:spPr>
          </p:pic>
          <p:pic>
            <p:nvPicPr>
              <p:cNvPr id="18" name="Image 17"/>
              <p:cNvPicPr preferRelativeResize="0"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66901" y="2274391"/>
                <a:ext cx="303281" cy="303281"/>
              </a:xfrm>
              <a:prstGeom prst="rect">
                <a:avLst/>
              </a:prstGeom>
            </p:spPr>
          </p:pic>
          <p:pic>
            <p:nvPicPr>
              <p:cNvPr id="19" name="Image 18"/>
              <p:cNvPicPr preferRelativeResize="0">
                <a:picLocks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348670" y="2221401"/>
                <a:ext cx="409260" cy="409260"/>
              </a:xfrm>
              <a:prstGeom prst="rect">
                <a:avLst/>
              </a:prstGeom>
            </p:spPr>
          </p:pic>
          <p:pic>
            <p:nvPicPr>
              <p:cNvPr id="20" name="Image 19"/>
              <p:cNvPicPr preferRelativeResize="0">
                <a:picLocks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6418" y="2175501"/>
                <a:ext cx="501061" cy="501061"/>
              </a:xfrm>
              <a:prstGeom prst="rect">
                <a:avLst/>
              </a:prstGeom>
            </p:spPr>
          </p:pic>
          <p:pic>
            <p:nvPicPr>
              <p:cNvPr id="21" name="Image 20"/>
              <p:cNvPicPr preferRelativeResize="0">
                <a:picLocks/>
              </p:cNvPicPr>
              <p:nvPr/>
            </p:nvPicPr>
            <p:blipFill>
              <a:blip r:embed="rId11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90251" y="2299714"/>
                <a:ext cx="252635" cy="252635"/>
              </a:xfrm>
              <a:prstGeom prst="rect">
                <a:avLst/>
              </a:prstGeom>
            </p:spPr>
          </p:pic>
          <p:pic>
            <p:nvPicPr>
              <p:cNvPr id="22" name="Image 21"/>
              <p:cNvPicPr preferRelativeResize="0">
                <a:picLocks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615967" y="2278134"/>
                <a:ext cx="295795" cy="295795"/>
              </a:xfrm>
              <a:prstGeom prst="rect">
                <a:avLst/>
              </a:prstGeom>
            </p:spPr>
          </p:pic>
        </p:grpSp>
        <p:grpSp>
          <p:nvGrpSpPr>
            <p:cNvPr id="26" name="Groupe 25"/>
            <p:cNvGrpSpPr/>
            <p:nvPr/>
          </p:nvGrpSpPr>
          <p:grpSpPr>
            <a:xfrm>
              <a:off x="4680986" y="-94455"/>
              <a:ext cx="3239664" cy="403152"/>
              <a:chOff x="4862398" y="91381"/>
              <a:chExt cx="3239664" cy="403152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4862398" y="91381"/>
                <a:ext cx="118974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000" b="1" dirty="0" err="1" smtClean="0">
                    <a:solidFill>
                      <a:srgbClr val="002060"/>
                    </a:solidFill>
                  </a:rPr>
                  <a:t>MoodSky</a:t>
                </a:r>
                <a:endParaRPr lang="fr-FR" sz="20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101193" y="94423"/>
                <a:ext cx="20008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000" b="1" dirty="0" err="1" smtClean="0">
                    <a:solidFill>
                      <a:srgbClr val="002060"/>
                    </a:solidFill>
                  </a:rPr>
                  <a:t>يوميات</a:t>
                </a:r>
                <a:r>
                  <a:rPr lang="fr-FR" sz="20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fr-FR" sz="2000" b="1" dirty="0" err="1" smtClean="0">
                    <a:solidFill>
                      <a:srgbClr val="002060"/>
                    </a:solidFill>
                  </a:rPr>
                  <a:t>مناخك</a:t>
                </a:r>
                <a:r>
                  <a:rPr lang="fr-FR" sz="20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fr-FR" sz="2000" b="1" dirty="0" err="1" smtClean="0">
                    <a:solidFill>
                      <a:srgbClr val="002060"/>
                    </a:solidFill>
                  </a:rPr>
                  <a:t>الداخلي</a:t>
                </a:r>
                <a:endParaRPr lang="fr-FR" sz="2000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3215298" y="143202"/>
              <a:ext cx="1378522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à coins arrondis 27"/>
            <p:cNvSpPr/>
            <p:nvPr/>
          </p:nvSpPr>
          <p:spPr>
            <a:xfrm>
              <a:off x="3304309" y="4540826"/>
              <a:ext cx="6172200" cy="2317173"/>
            </a:xfrm>
            <a:prstGeom prst="roundRect">
              <a:avLst>
                <a:gd name="adj" fmla="val 5316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3"/>
            <a:srcRect l="32993" t="36286" r="49312" b="46609"/>
            <a:stretch/>
          </p:blipFill>
          <p:spPr>
            <a:xfrm>
              <a:off x="4029956" y="5065157"/>
              <a:ext cx="219809" cy="212482"/>
            </a:xfrm>
            <a:prstGeom prst="rect">
              <a:avLst/>
            </a:prstGeom>
          </p:spPr>
        </p:pic>
        <p:sp>
          <p:nvSpPr>
            <p:cNvPr id="30" name="ZoneTexte 29"/>
            <p:cNvSpPr txBox="1"/>
            <p:nvPr/>
          </p:nvSpPr>
          <p:spPr>
            <a:xfrm>
              <a:off x="4216422" y="5053396"/>
              <a:ext cx="110639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Spiritualité : 3/5</a:t>
              </a:r>
              <a:endParaRPr lang="fr-FR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152342" y="5076093"/>
              <a:ext cx="47320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CGM</a:t>
              </a:r>
              <a:endParaRPr lang="fr-FR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32" name="Image 31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rcRect l="11484" t="29698" r="78125" b="36477"/>
            <a:stretch/>
          </p:blipFill>
          <p:spPr>
            <a:xfrm>
              <a:off x="6959174" y="5074178"/>
              <a:ext cx="193167" cy="225424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 rotWithShape="1">
            <a:blip r:embed="rId2"/>
            <a:srcRect l="4426" t="18924" r="83923" b="76569"/>
            <a:stretch/>
          </p:blipFill>
          <p:spPr>
            <a:xfrm>
              <a:off x="4015281" y="5478858"/>
              <a:ext cx="831273" cy="301337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 rotWithShape="1">
            <a:blip r:embed="rId2"/>
            <a:srcRect l="4055" t="27784" r="84730" b="68020"/>
            <a:stretch/>
          </p:blipFill>
          <p:spPr>
            <a:xfrm>
              <a:off x="4020049" y="5950166"/>
              <a:ext cx="800101" cy="280554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 rotWithShape="1">
            <a:blip r:embed="rId2"/>
            <a:srcRect l="48595" t="18902" r="42521" b="76747"/>
            <a:stretch/>
          </p:blipFill>
          <p:spPr>
            <a:xfrm>
              <a:off x="6959174" y="5443484"/>
              <a:ext cx="633844" cy="290946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 rotWithShape="1">
            <a:blip r:embed="rId2"/>
            <a:srcRect l="48146" t="27508" r="41221" b="68296"/>
            <a:stretch/>
          </p:blipFill>
          <p:spPr>
            <a:xfrm>
              <a:off x="6940059" y="5950166"/>
              <a:ext cx="758537" cy="280555"/>
            </a:xfrm>
            <a:prstGeom prst="rect">
              <a:avLst/>
            </a:prstGeom>
          </p:spPr>
        </p:pic>
        <p:pic>
          <p:nvPicPr>
            <p:cNvPr id="39" name="Image 38"/>
            <p:cNvPicPr preferRelativeResize="0">
              <a:picLocks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60815" y="4609600"/>
              <a:ext cx="509950" cy="509950"/>
            </a:xfrm>
            <a:prstGeom prst="rect">
              <a:avLst/>
            </a:prstGeom>
          </p:spPr>
        </p:pic>
        <p:sp>
          <p:nvSpPr>
            <p:cNvPr id="40" name="ZoneTexte 39"/>
            <p:cNvSpPr txBox="1"/>
            <p:nvPr/>
          </p:nvSpPr>
          <p:spPr>
            <a:xfrm>
              <a:off x="4005139" y="4668569"/>
              <a:ext cx="90601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2025-02-17</a:t>
              </a:r>
              <a:endPara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4868845" y="5507970"/>
              <a:ext cx="45397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3/5</a:t>
              </a:r>
              <a:endParaRPr lang="fr-FR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4851322" y="5959638"/>
              <a:ext cx="45397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3/5</a:t>
              </a:r>
              <a:endParaRPr lang="fr-FR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7692009" y="5959638"/>
              <a:ext cx="45397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3/5</a:t>
              </a:r>
              <a:endParaRPr lang="fr-FR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7692009" y="5511910"/>
              <a:ext cx="45397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3/5</a:t>
              </a:r>
              <a:endParaRPr lang="fr-FR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7692009" y="5064183"/>
              <a:ext cx="45397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3/5</a:t>
              </a:r>
              <a:endParaRPr lang="fr-FR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4005139" y="6216301"/>
              <a:ext cx="51960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Une journée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plei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d’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enthousisme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r>
                <a: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fr-FR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</a:t>
              </a:r>
              <a:endParaRPr lang="fr-FR" sz="11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endParaRPr lang="fr-FR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48" name="Image 4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rcRect l="11484" t="29698" r="78125" b="36477"/>
          <a:stretch/>
        </p:blipFill>
        <p:spPr>
          <a:xfrm>
            <a:off x="1443972" y="983241"/>
            <a:ext cx="193167" cy="225424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 rotWithShape="1">
          <a:blip r:embed="rId3"/>
          <a:srcRect l="32993" t="36286" r="49312" b="46609"/>
          <a:stretch/>
        </p:blipFill>
        <p:spPr>
          <a:xfrm>
            <a:off x="1133652" y="1963271"/>
            <a:ext cx="219809" cy="212482"/>
          </a:xfrm>
          <a:prstGeom prst="rect">
            <a:avLst/>
          </a:prstGeom>
        </p:spPr>
      </p:pic>
      <p:pic>
        <p:nvPicPr>
          <p:cNvPr id="50" name="Image 49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60" t="7138" r="3841" b="2689"/>
          <a:stretch/>
        </p:blipFill>
        <p:spPr>
          <a:xfrm>
            <a:off x="1992084" y="2546800"/>
            <a:ext cx="325300" cy="331075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3907" y="2991575"/>
            <a:ext cx="339880" cy="3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34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e 94"/>
          <p:cNvGrpSpPr/>
          <p:nvPr/>
        </p:nvGrpSpPr>
        <p:grpSpPr>
          <a:xfrm>
            <a:off x="1421445" y="-374073"/>
            <a:ext cx="8629745" cy="8008034"/>
            <a:chOff x="1421445" y="-374073"/>
            <a:chExt cx="8629745" cy="8008034"/>
          </a:xfrm>
        </p:grpSpPr>
        <p:grpSp>
          <p:nvGrpSpPr>
            <p:cNvPr id="4" name="Groupe 3"/>
            <p:cNvGrpSpPr/>
            <p:nvPr/>
          </p:nvGrpSpPr>
          <p:grpSpPr>
            <a:xfrm>
              <a:off x="2896875" y="-374073"/>
              <a:ext cx="6887686" cy="7517823"/>
              <a:chOff x="2896875" y="-374073"/>
              <a:chExt cx="6887686" cy="7517823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96875" y="-374073"/>
                <a:ext cx="6887686" cy="7517823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065317" y="2388932"/>
                <a:ext cx="6535883" cy="18850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7" name="Image 6"/>
              <p:cNvPicPr>
                <a:picLocks noChangeAspect="1"/>
              </p:cNvPicPr>
              <p:nvPr/>
            </p:nvPicPr>
            <p:blipFill rotWithShape="1">
              <a:blip r:embed="rId2"/>
              <a:srcRect l="2429" t="35579" r="6977" b="21160"/>
              <a:stretch/>
            </p:blipFill>
            <p:spPr>
              <a:xfrm>
                <a:off x="3117273" y="3331454"/>
                <a:ext cx="6463146" cy="2892701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 rotWithShape="1">
              <a:blip r:embed="rId2"/>
              <a:srcRect l="3160" t="6770" r="6537" b="64053"/>
              <a:stretch/>
            </p:blipFill>
            <p:spPr>
              <a:xfrm>
                <a:off x="3158835" y="353291"/>
                <a:ext cx="6442365" cy="1950920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 rotWithShape="1">
              <a:blip r:embed="rId2"/>
              <a:srcRect l="2175" t="27179" r="6503" b="63606"/>
              <a:stretch/>
            </p:blipFill>
            <p:spPr>
              <a:xfrm>
                <a:off x="3065317" y="589207"/>
                <a:ext cx="6515101" cy="61613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 rotWithShape="1">
              <a:blip r:embed="rId3"/>
              <a:srcRect l="32993" t="36286" r="49312" b="46609"/>
              <a:stretch/>
            </p:blipFill>
            <p:spPr>
              <a:xfrm>
                <a:off x="3215298" y="647089"/>
                <a:ext cx="219809" cy="212482"/>
              </a:xfrm>
              <a:prstGeom prst="rect">
                <a:avLst/>
              </a:prstGeom>
            </p:spPr>
          </p:pic>
          <p:sp>
            <p:nvSpPr>
              <p:cNvPr id="11" name="ZoneTexte 10"/>
              <p:cNvSpPr txBox="1"/>
              <p:nvPr/>
            </p:nvSpPr>
            <p:spPr>
              <a:xfrm>
                <a:off x="3401764" y="635328"/>
                <a:ext cx="832279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Spiritualité</a:t>
                </a:r>
                <a:endParaRPr lang="fr-F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6597068" y="635328"/>
                <a:ext cx="473206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CGM</a:t>
                </a:r>
                <a:endParaRPr lang="fr-F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6388735" y="635328"/>
                <a:ext cx="208333" cy="2242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FF0000">
                    <a:tint val="45000"/>
                    <a:satMod val="400000"/>
                  </a:srgbClr>
                </a:duotone>
              </a:blip>
              <a:srcRect l="11484" t="29698" r="78125" b="36477"/>
              <a:stretch/>
            </p:blipFill>
            <p:spPr>
              <a:xfrm>
                <a:off x="6403900" y="633413"/>
                <a:ext cx="193167" cy="225424"/>
              </a:xfrm>
              <a:prstGeom prst="rect">
                <a:avLst/>
              </a:prstGeom>
            </p:spPr>
          </p:pic>
          <p:sp>
            <p:nvSpPr>
              <p:cNvPr id="15" name="Rectangle à coins arrondis 14"/>
              <p:cNvSpPr/>
              <p:nvPr/>
            </p:nvSpPr>
            <p:spPr>
              <a:xfrm>
                <a:off x="3304309" y="2546800"/>
                <a:ext cx="6172200" cy="7224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6" name="Groupe 15"/>
              <p:cNvGrpSpPr/>
              <p:nvPr/>
            </p:nvGrpSpPr>
            <p:grpSpPr>
              <a:xfrm>
                <a:off x="4055332" y="2655109"/>
                <a:ext cx="3951703" cy="501061"/>
                <a:chOff x="2391183" y="2175501"/>
                <a:chExt cx="3951703" cy="501061"/>
              </a:xfrm>
            </p:grpSpPr>
            <p:pic>
              <p:nvPicPr>
                <p:cNvPr id="38" name="Espace réservé du contenu 3"/>
                <p:cNvPicPr preferRelativeResize="0">
                  <a:picLocks/>
                </p:cNvPicPr>
                <p:nvPr/>
              </p:nvPicPr>
              <p:blipFill>
                <a:blip r:embed="rId5" cstate="print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0286" y="2256968"/>
                  <a:ext cx="338127" cy="338127"/>
                </a:xfrm>
                <a:prstGeom prst="rect">
                  <a:avLst/>
                </a:prstGeom>
              </p:spPr>
            </p:pic>
            <p:pic>
              <p:nvPicPr>
                <p:cNvPr id="39" name="Image 38"/>
                <p:cNvPicPr preferRelativeResize="0">
                  <a:picLocks/>
                </p:cNvPicPr>
                <p:nvPr/>
              </p:nvPicPr>
              <p:blipFill rotWithShape="1">
                <a:blip r:embed="rId6">
                  <a:clrChange>
                    <a:clrFrom>
                      <a:srgbClr val="EEEEEF"/>
                    </a:clrFrom>
                    <a:clrTo>
                      <a:srgbClr val="EEEEEF">
                        <a:alpha val="0"/>
                      </a:srgbClr>
                    </a:clrTo>
                  </a:clrChange>
                </a:blip>
                <a:srcRect l="19348" t="12069" r="16283" b="17433"/>
                <a:stretch/>
              </p:blipFill>
              <p:spPr>
                <a:xfrm>
                  <a:off x="2391183" y="2246031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40" name="Image 39"/>
                <p:cNvPicPr preferRelativeResize="0">
                  <a:picLocks/>
                </p:cNvPicPr>
                <p:nvPr/>
              </p:nvPicPr>
              <p:blipFill rotWithShape="1">
                <a:blip r:embed="rId7"/>
                <a:srcRect l="9792" t="10000" r="9375" b="9792"/>
                <a:stretch/>
              </p:blipFill>
              <p:spPr>
                <a:xfrm>
                  <a:off x="2929671" y="2304968"/>
                  <a:ext cx="242127" cy="242127"/>
                </a:xfrm>
                <a:prstGeom prst="rect">
                  <a:avLst/>
                </a:prstGeom>
              </p:spPr>
            </p:pic>
            <p:pic>
              <p:nvPicPr>
                <p:cNvPr id="41" name="Image 40"/>
                <p:cNvPicPr preferRelativeResize="0"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66901" y="2274391"/>
                  <a:ext cx="303281" cy="303281"/>
                </a:xfrm>
                <a:prstGeom prst="rect">
                  <a:avLst/>
                </a:prstGeom>
              </p:spPr>
            </p:pic>
            <p:pic>
              <p:nvPicPr>
                <p:cNvPr id="42" name="Image 41"/>
                <p:cNvPicPr preferRelativeResize="0">
                  <a:picLocks/>
                </p:cNvPicPr>
                <p:nvPr/>
              </p:nvPicPr>
              <p:blipFill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348670" y="2221401"/>
                  <a:ext cx="409260" cy="409260"/>
                </a:xfrm>
                <a:prstGeom prst="rect">
                  <a:avLst/>
                </a:prstGeom>
              </p:spPr>
            </p:pic>
            <p:pic>
              <p:nvPicPr>
                <p:cNvPr id="43" name="Image 42"/>
                <p:cNvPicPr preferRelativeResize="0">
                  <a:picLocks/>
                </p:cNvPicPr>
                <p:nvPr/>
              </p:nvPicPr>
              <p:blipFill>
                <a:blip r:embed="rId1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6418" y="2175501"/>
                  <a:ext cx="501061" cy="501061"/>
                </a:xfrm>
                <a:prstGeom prst="rect">
                  <a:avLst/>
                </a:prstGeom>
              </p:spPr>
            </p:pic>
            <p:pic>
              <p:nvPicPr>
                <p:cNvPr id="44" name="Image 43"/>
                <p:cNvPicPr preferRelativeResize="0">
                  <a:picLocks/>
                </p:cNvPicPr>
                <p:nvPr/>
              </p:nvPicPr>
              <p:blipFill>
                <a:blip r:embed="rId11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6090251" y="2299714"/>
                  <a:ext cx="252635" cy="252635"/>
                </a:xfrm>
                <a:prstGeom prst="rect">
                  <a:avLst/>
                </a:prstGeom>
              </p:spPr>
            </p:pic>
            <p:pic>
              <p:nvPicPr>
                <p:cNvPr id="45" name="Image 44"/>
                <p:cNvPicPr preferRelativeResize="0">
                  <a:picLocks/>
                </p:cNvPicPr>
                <p:nvPr/>
              </p:nvPicPr>
              <p:blipFill>
                <a:blip r:embed="rId1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5615967" y="2278134"/>
                  <a:ext cx="295795" cy="295795"/>
                </a:xfrm>
                <a:prstGeom prst="rect">
                  <a:avLst/>
                </a:prstGeom>
              </p:spPr>
            </p:pic>
          </p:grpSp>
          <p:sp>
            <p:nvSpPr>
              <p:cNvPr id="18" name="Rectangle 17"/>
              <p:cNvSpPr/>
              <p:nvPr/>
            </p:nvSpPr>
            <p:spPr>
              <a:xfrm>
                <a:off x="3215298" y="143202"/>
                <a:ext cx="1378522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à coins arrondis 18"/>
              <p:cNvSpPr/>
              <p:nvPr/>
            </p:nvSpPr>
            <p:spPr>
              <a:xfrm>
                <a:off x="3304309" y="4540826"/>
                <a:ext cx="6172200" cy="2317173"/>
              </a:xfrm>
              <a:prstGeom prst="roundRect">
                <a:avLst>
                  <a:gd name="adj" fmla="val 5316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 rotWithShape="1">
              <a:blip r:embed="rId3"/>
              <a:srcRect l="32993" t="36286" r="49312" b="46609"/>
              <a:stretch/>
            </p:blipFill>
            <p:spPr>
              <a:xfrm>
                <a:off x="4029956" y="5065157"/>
                <a:ext cx="219809" cy="212482"/>
              </a:xfrm>
              <a:prstGeom prst="rect">
                <a:avLst/>
              </a:prstGeom>
            </p:spPr>
          </p:pic>
          <p:sp>
            <p:nvSpPr>
              <p:cNvPr id="21" name="ZoneTexte 20"/>
              <p:cNvSpPr txBox="1"/>
              <p:nvPr/>
            </p:nvSpPr>
            <p:spPr>
              <a:xfrm>
                <a:off x="4216422" y="5053396"/>
                <a:ext cx="1106393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Spiritualité : 3/5</a:t>
                </a:r>
                <a:endParaRPr lang="fr-F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7152342" y="5076093"/>
                <a:ext cx="473206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CGM</a:t>
                </a:r>
                <a:endParaRPr lang="fr-F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23" name="Image 22"/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FF0000">
                    <a:tint val="45000"/>
                    <a:satMod val="400000"/>
                  </a:srgbClr>
                </a:duotone>
              </a:blip>
              <a:srcRect l="11484" t="29698" r="78125" b="36477"/>
              <a:stretch/>
            </p:blipFill>
            <p:spPr>
              <a:xfrm>
                <a:off x="6959174" y="5074178"/>
                <a:ext cx="193167" cy="225424"/>
              </a:xfrm>
              <a:prstGeom prst="rect">
                <a:avLst/>
              </a:prstGeom>
            </p:spPr>
          </p:pic>
          <p:pic>
            <p:nvPicPr>
              <p:cNvPr id="24" name="Image 23"/>
              <p:cNvPicPr>
                <a:picLocks noChangeAspect="1"/>
              </p:cNvPicPr>
              <p:nvPr/>
            </p:nvPicPr>
            <p:blipFill rotWithShape="1">
              <a:blip r:embed="rId2"/>
              <a:srcRect l="4426" t="18924" r="83923" b="76569"/>
              <a:stretch/>
            </p:blipFill>
            <p:spPr>
              <a:xfrm>
                <a:off x="4015281" y="5478858"/>
                <a:ext cx="831273" cy="301337"/>
              </a:xfrm>
              <a:prstGeom prst="rect">
                <a:avLst/>
              </a:prstGeom>
            </p:spPr>
          </p:pic>
          <p:pic>
            <p:nvPicPr>
              <p:cNvPr id="25" name="Image 24"/>
              <p:cNvPicPr>
                <a:picLocks noChangeAspect="1"/>
              </p:cNvPicPr>
              <p:nvPr/>
            </p:nvPicPr>
            <p:blipFill rotWithShape="1">
              <a:blip r:embed="rId2"/>
              <a:srcRect l="4055" t="27784" r="84730" b="68020"/>
              <a:stretch/>
            </p:blipFill>
            <p:spPr>
              <a:xfrm>
                <a:off x="4020049" y="5950166"/>
                <a:ext cx="800101" cy="280554"/>
              </a:xfrm>
              <a:prstGeom prst="rect">
                <a:avLst/>
              </a:prstGeom>
            </p:spPr>
          </p:pic>
          <p:pic>
            <p:nvPicPr>
              <p:cNvPr id="26" name="Image 25"/>
              <p:cNvPicPr>
                <a:picLocks noChangeAspect="1"/>
              </p:cNvPicPr>
              <p:nvPr/>
            </p:nvPicPr>
            <p:blipFill rotWithShape="1">
              <a:blip r:embed="rId2"/>
              <a:srcRect l="48595" t="18902" r="42521" b="76747"/>
              <a:stretch/>
            </p:blipFill>
            <p:spPr>
              <a:xfrm>
                <a:off x="6959174" y="5443484"/>
                <a:ext cx="633844" cy="290946"/>
              </a:xfrm>
              <a:prstGeom prst="rect">
                <a:avLst/>
              </a:prstGeom>
            </p:spPr>
          </p:pic>
          <p:pic>
            <p:nvPicPr>
              <p:cNvPr id="27" name="Image 26"/>
              <p:cNvPicPr>
                <a:picLocks noChangeAspect="1"/>
              </p:cNvPicPr>
              <p:nvPr/>
            </p:nvPicPr>
            <p:blipFill rotWithShape="1">
              <a:blip r:embed="rId2"/>
              <a:srcRect l="48146" t="27508" r="41221" b="68296"/>
              <a:stretch/>
            </p:blipFill>
            <p:spPr>
              <a:xfrm>
                <a:off x="6940059" y="5950166"/>
                <a:ext cx="758537" cy="280555"/>
              </a:xfrm>
              <a:prstGeom prst="rect">
                <a:avLst/>
              </a:prstGeom>
            </p:spPr>
          </p:pic>
          <p:pic>
            <p:nvPicPr>
              <p:cNvPr id="28" name="Image 27"/>
              <p:cNvPicPr preferRelativeResize="0">
                <a:picLocks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60815" y="4609600"/>
                <a:ext cx="509950" cy="509950"/>
              </a:xfrm>
              <a:prstGeom prst="rect">
                <a:avLst/>
              </a:prstGeom>
            </p:spPr>
          </p:pic>
          <p:sp>
            <p:nvSpPr>
              <p:cNvPr id="29" name="ZoneTexte 28"/>
              <p:cNvSpPr txBox="1"/>
              <p:nvPr/>
            </p:nvSpPr>
            <p:spPr>
              <a:xfrm>
                <a:off x="4005139" y="4668569"/>
                <a:ext cx="90601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2025-02-17</a:t>
                </a:r>
                <a:endParaRPr lang="fr-F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4868845" y="5507970"/>
                <a:ext cx="453970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3/5</a:t>
                </a:r>
                <a:endParaRPr lang="fr-F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4851322" y="5959638"/>
                <a:ext cx="453970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3/5</a:t>
                </a:r>
                <a:endParaRPr lang="fr-F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2" name="ZoneTexte 31"/>
              <p:cNvSpPr txBox="1"/>
              <p:nvPr/>
            </p:nvSpPr>
            <p:spPr>
              <a:xfrm>
                <a:off x="7692009" y="5959638"/>
                <a:ext cx="453970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3/5</a:t>
                </a:r>
                <a:endParaRPr lang="fr-F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>
                <a:off x="7692009" y="5511910"/>
                <a:ext cx="453970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3/5</a:t>
                </a:r>
                <a:endParaRPr lang="fr-F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7692009" y="5064183"/>
                <a:ext cx="453970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3/5</a:t>
                </a:r>
                <a:endParaRPr lang="fr-F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4005139" y="6216301"/>
                <a:ext cx="519601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Une journée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plei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d’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enthousisme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fr-FR" sz="110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Lorem</a:t>
                </a:r>
                <a:endParaRPr lang="fr-FR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fr-F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46" name="Ellipse 45"/>
            <p:cNvSpPr/>
            <p:nvPr/>
          </p:nvSpPr>
          <p:spPr>
            <a:xfrm>
              <a:off x="2260600" y="422696"/>
              <a:ext cx="7670800" cy="185311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1421445" y="979921"/>
              <a:ext cx="792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Pavé 1</a:t>
              </a:r>
              <a:endParaRPr lang="fr-FR" dirty="0"/>
            </a:p>
          </p:txBody>
        </p:sp>
        <p:grpSp>
          <p:nvGrpSpPr>
            <p:cNvPr id="51" name="Groupe 50"/>
            <p:cNvGrpSpPr/>
            <p:nvPr/>
          </p:nvGrpSpPr>
          <p:grpSpPr>
            <a:xfrm>
              <a:off x="2879024" y="633413"/>
              <a:ext cx="6887686" cy="7000548"/>
              <a:chOff x="2896875" y="143202"/>
              <a:chExt cx="6887686" cy="7000548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2896875" y="1870377"/>
                <a:ext cx="6887686" cy="5273373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065317" y="2388932"/>
                <a:ext cx="6535883" cy="18850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54" name="Image 53"/>
              <p:cNvPicPr>
                <a:picLocks noChangeAspect="1"/>
              </p:cNvPicPr>
              <p:nvPr/>
            </p:nvPicPr>
            <p:blipFill rotWithShape="1">
              <a:blip r:embed="rId2"/>
              <a:srcRect l="2429" t="35579" r="6977" b="46213"/>
              <a:stretch/>
            </p:blipFill>
            <p:spPr>
              <a:xfrm>
                <a:off x="3158836" y="4724833"/>
                <a:ext cx="6463146" cy="1217502"/>
              </a:xfrm>
              <a:prstGeom prst="rect">
                <a:avLst/>
              </a:prstGeom>
            </p:spPr>
          </p:pic>
          <p:sp>
            <p:nvSpPr>
              <p:cNvPr id="62" name="Rectangle à coins arrondis 61"/>
              <p:cNvSpPr/>
              <p:nvPr/>
            </p:nvSpPr>
            <p:spPr>
              <a:xfrm>
                <a:off x="3304309" y="2546800"/>
                <a:ext cx="6172200" cy="7224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63" name="Groupe 62"/>
              <p:cNvGrpSpPr/>
              <p:nvPr/>
            </p:nvGrpSpPr>
            <p:grpSpPr>
              <a:xfrm>
                <a:off x="4055332" y="2655109"/>
                <a:ext cx="3951703" cy="501061"/>
                <a:chOff x="2391183" y="2175501"/>
                <a:chExt cx="3951703" cy="501061"/>
              </a:xfrm>
            </p:grpSpPr>
            <p:pic>
              <p:nvPicPr>
                <p:cNvPr id="82" name="Espace réservé du contenu 3"/>
                <p:cNvPicPr preferRelativeResize="0">
                  <a:picLocks/>
                </p:cNvPicPr>
                <p:nvPr/>
              </p:nvPicPr>
              <p:blipFill>
                <a:blip r:embed="rId5" cstate="print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0286" y="2256968"/>
                  <a:ext cx="338127" cy="338127"/>
                </a:xfrm>
                <a:prstGeom prst="rect">
                  <a:avLst/>
                </a:prstGeom>
              </p:spPr>
            </p:pic>
            <p:pic>
              <p:nvPicPr>
                <p:cNvPr id="83" name="Image 82"/>
                <p:cNvPicPr preferRelativeResize="0">
                  <a:picLocks/>
                </p:cNvPicPr>
                <p:nvPr/>
              </p:nvPicPr>
              <p:blipFill rotWithShape="1">
                <a:blip r:embed="rId6">
                  <a:clrChange>
                    <a:clrFrom>
                      <a:srgbClr val="EEEEEF"/>
                    </a:clrFrom>
                    <a:clrTo>
                      <a:srgbClr val="EEEEEF">
                        <a:alpha val="0"/>
                      </a:srgbClr>
                    </a:clrTo>
                  </a:clrChange>
                </a:blip>
                <a:srcRect l="19348" t="12069" r="16283" b="17433"/>
                <a:stretch/>
              </p:blipFill>
              <p:spPr>
                <a:xfrm>
                  <a:off x="2391183" y="2246031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84" name="Image 83"/>
                <p:cNvPicPr preferRelativeResize="0">
                  <a:picLocks/>
                </p:cNvPicPr>
                <p:nvPr/>
              </p:nvPicPr>
              <p:blipFill rotWithShape="1">
                <a:blip r:embed="rId7"/>
                <a:srcRect l="9792" t="10000" r="9375" b="9792"/>
                <a:stretch/>
              </p:blipFill>
              <p:spPr>
                <a:xfrm>
                  <a:off x="2929671" y="2304968"/>
                  <a:ext cx="242127" cy="242127"/>
                </a:xfrm>
                <a:prstGeom prst="rect">
                  <a:avLst/>
                </a:prstGeom>
              </p:spPr>
            </p:pic>
            <p:pic>
              <p:nvPicPr>
                <p:cNvPr id="85" name="Image 84"/>
                <p:cNvPicPr preferRelativeResize="0"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66901" y="2274391"/>
                  <a:ext cx="303281" cy="303281"/>
                </a:xfrm>
                <a:prstGeom prst="rect">
                  <a:avLst/>
                </a:prstGeom>
              </p:spPr>
            </p:pic>
            <p:pic>
              <p:nvPicPr>
                <p:cNvPr id="86" name="Image 85"/>
                <p:cNvPicPr preferRelativeResize="0">
                  <a:picLocks/>
                </p:cNvPicPr>
                <p:nvPr/>
              </p:nvPicPr>
              <p:blipFill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348670" y="2221401"/>
                  <a:ext cx="409260" cy="409260"/>
                </a:xfrm>
                <a:prstGeom prst="rect">
                  <a:avLst/>
                </a:prstGeom>
              </p:spPr>
            </p:pic>
            <p:pic>
              <p:nvPicPr>
                <p:cNvPr id="87" name="Image 86"/>
                <p:cNvPicPr preferRelativeResize="0">
                  <a:picLocks/>
                </p:cNvPicPr>
                <p:nvPr/>
              </p:nvPicPr>
              <p:blipFill>
                <a:blip r:embed="rId1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6418" y="2175501"/>
                  <a:ext cx="501061" cy="501061"/>
                </a:xfrm>
                <a:prstGeom prst="rect">
                  <a:avLst/>
                </a:prstGeom>
              </p:spPr>
            </p:pic>
            <p:pic>
              <p:nvPicPr>
                <p:cNvPr id="88" name="Image 87"/>
                <p:cNvPicPr preferRelativeResize="0">
                  <a:picLocks/>
                </p:cNvPicPr>
                <p:nvPr/>
              </p:nvPicPr>
              <p:blipFill>
                <a:blip r:embed="rId11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6090251" y="2299714"/>
                  <a:ext cx="252635" cy="252635"/>
                </a:xfrm>
                <a:prstGeom prst="rect">
                  <a:avLst/>
                </a:prstGeom>
              </p:spPr>
            </p:pic>
            <p:pic>
              <p:nvPicPr>
                <p:cNvPr id="89" name="Image 88"/>
                <p:cNvPicPr preferRelativeResize="0">
                  <a:picLocks/>
                </p:cNvPicPr>
                <p:nvPr/>
              </p:nvPicPr>
              <p:blipFill>
                <a:blip r:embed="rId1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5615967" y="2278134"/>
                  <a:ext cx="295795" cy="295795"/>
                </a:xfrm>
                <a:prstGeom prst="rect">
                  <a:avLst/>
                </a:prstGeom>
              </p:spPr>
            </p:pic>
          </p:grpSp>
          <p:sp>
            <p:nvSpPr>
              <p:cNvPr id="64" name="Rectangle 63"/>
              <p:cNvSpPr/>
              <p:nvPr/>
            </p:nvSpPr>
            <p:spPr>
              <a:xfrm>
                <a:off x="3215298" y="143202"/>
                <a:ext cx="1378522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7" name="Ellipse 46"/>
            <p:cNvSpPr/>
            <p:nvPr/>
          </p:nvSpPr>
          <p:spPr>
            <a:xfrm>
              <a:off x="2380390" y="2784576"/>
              <a:ext cx="7670800" cy="31271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1498750" y="3585463"/>
              <a:ext cx="792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Pavé 2</a:t>
              </a:r>
              <a:endParaRPr lang="fr-FR" dirty="0"/>
            </a:p>
          </p:txBody>
        </p:sp>
        <p:sp>
          <p:nvSpPr>
            <p:cNvPr id="90" name="ZoneTexte 89"/>
            <p:cNvSpPr txBox="1"/>
            <p:nvPr/>
          </p:nvSpPr>
          <p:spPr>
            <a:xfrm>
              <a:off x="5553257" y="2757742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Les émotions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91" name="ZoneTexte 90"/>
            <p:cNvSpPr txBox="1"/>
            <p:nvPr/>
          </p:nvSpPr>
          <p:spPr>
            <a:xfrm>
              <a:off x="3325201" y="3821867"/>
              <a:ext cx="61513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On place ici la définition de l’émotion au survol de la souris sur le bouton </a:t>
              </a:r>
              <a:r>
                <a:rPr lang="fr-FR" dirty="0" err="1" smtClean="0"/>
                <a:t>emotion</a:t>
              </a:r>
              <a:endParaRPr lang="fr-FR" dirty="0"/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5432855" y="4559961"/>
              <a:ext cx="1091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définition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93" name="ZoneTexte 92"/>
            <p:cNvSpPr txBox="1"/>
            <p:nvPr/>
          </p:nvSpPr>
          <p:spPr>
            <a:xfrm>
              <a:off x="5580963" y="5498854"/>
              <a:ext cx="1436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commentaire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94" name="ZoneTexte 93"/>
            <p:cNvSpPr txBox="1"/>
            <p:nvPr/>
          </p:nvSpPr>
          <p:spPr>
            <a:xfrm>
              <a:off x="5183498" y="6831076"/>
              <a:ext cx="1822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Le reste inchangé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735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e 48"/>
          <p:cNvGrpSpPr/>
          <p:nvPr/>
        </p:nvGrpSpPr>
        <p:grpSpPr>
          <a:xfrm>
            <a:off x="2896875" y="-374073"/>
            <a:ext cx="6887686" cy="6012873"/>
            <a:chOff x="2896875" y="-374073"/>
            <a:chExt cx="6887686" cy="6012873"/>
          </a:xfrm>
        </p:grpSpPr>
        <p:grpSp>
          <p:nvGrpSpPr>
            <p:cNvPr id="4" name="Groupe 3"/>
            <p:cNvGrpSpPr/>
            <p:nvPr/>
          </p:nvGrpSpPr>
          <p:grpSpPr>
            <a:xfrm>
              <a:off x="2896875" y="-374073"/>
              <a:ext cx="6887686" cy="6012873"/>
              <a:chOff x="2896875" y="-374073"/>
              <a:chExt cx="6887686" cy="6012873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96875" y="-374073"/>
                <a:ext cx="6887686" cy="6012873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065317" y="2388932"/>
                <a:ext cx="6535883" cy="18850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7" name="Image 6"/>
              <p:cNvPicPr>
                <a:picLocks noChangeAspect="1"/>
              </p:cNvPicPr>
              <p:nvPr/>
            </p:nvPicPr>
            <p:blipFill rotWithShape="1">
              <a:blip r:embed="rId2"/>
              <a:srcRect l="2429" t="35579" r="6977" b="46255"/>
              <a:stretch/>
            </p:blipFill>
            <p:spPr>
              <a:xfrm>
                <a:off x="3117273" y="3331454"/>
                <a:ext cx="6463146" cy="1214667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 rotWithShape="1">
              <a:blip r:embed="rId2"/>
              <a:srcRect l="3160" t="6770" r="6537" b="64053"/>
              <a:stretch/>
            </p:blipFill>
            <p:spPr>
              <a:xfrm>
                <a:off x="3158835" y="353291"/>
                <a:ext cx="6442365" cy="1950920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 rotWithShape="1">
              <a:blip r:embed="rId2"/>
              <a:srcRect l="2175" t="27179" r="6503" b="63606"/>
              <a:stretch/>
            </p:blipFill>
            <p:spPr>
              <a:xfrm>
                <a:off x="3065317" y="589207"/>
                <a:ext cx="6515101" cy="61613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 rotWithShape="1">
              <a:blip r:embed="rId3"/>
              <a:srcRect l="32993" t="36286" r="49312" b="46609"/>
              <a:stretch/>
            </p:blipFill>
            <p:spPr>
              <a:xfrm>
                <a:off x="3215298" y="647089"/>
                <a:ext cx="219809" cy="212482"/>
              </a:xfrm>
              <a:prstGeom prst="rect">
                <a:avLst/>
              </a:prstGeom>
            </p:spPr>
          </p:pic>
          <p:sp>
            <p:nvSpPr>
              <p:cNvPr id="11" name="ZoneTexte 10"/>
              <p:cNvSpPr txBox="1"/>
              <p:nvPr/>
            </p:nvSpPr>
            <p:spPr>
              <a:xfrm>
                <a:off x="3401764" y="635328"/>
                <a:ext cx="832279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Spiritualité</a:t>
                </a:r>
                <a:endParaRPr lang="fr-F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6597068" y="635328"/>
                <a:ext cx="473206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1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CGM</a:t>
                </a:r>
                <a:endParaRPr lang="fr-F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6388735" y="635328"/>
                <a:ext cx="208333" cy="2242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FF0000">
                    <a:tint val="45000"/>
                    <a:satMod val="400000"/>
                  </a:srgbClr>
                </a:duotone>
              </a:blip>
              <a:srcRect l="11484" t="29698" r="78125" b="36477"/>
              <a:stretch/>
            </p:blipFill>
            <p:spPr>
              <a:xfrm>
                <a:off x="6403900" y="633413"/>
                <a:ext cx="193167" cy="225424"/>
              </a:xfrm>
              <a:prstGeom prst="rect">
                <a:avLst/>
              </a:prstGeom>
            </p:spPr>
          </p:pic>
          <p:sp>
            <p:nvSpPr>
              <p:cNvPr id="15" name="Rectangle à coins arrondis 14"/>
              <p:cNvSpPr/>
              <p:nvPr/>
            </p:nvSpPr>
            <p:spPr>
              <a:xfrm>
                <a:off x="3304309" y="2546800"/>
                <a:ext cx="6172200" cy="7224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6" name="Groupe 15"/>
              <p:cNvGrpSpPr/>
              <p:nvPr/>
            </p:nvGrpSpPr>
            <p:grpSpPr>
              <a:xfrm>
                <a:off x="4055332" y="2655109"/>
                <a:ext cx="3951703" cy="501061"/>
                <a:chOff x="2391183" y="2175501"/>
                <a:chExt cx="3951703" cy="501061"/>
              </a:xfrm>
            </p:grpSpPr>
            <p:pic>
              <p:nvPicPr>
                <p:cNvPr id="38" name="Espace réservé du contenu 3"/>
                <p:cNvPicPr preferRelativeResize="0">
                  <a:picLocks/>
                </p:cNvPicPr>
                <p:nvPr/>
              </p:nvPicPr>
              <p:blipFill>
                <a:blip r:embed="rId5" cstate="print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0286" y="2256968"/>
                  <a:ext cx="338127" cy="338127"/>
                </a:xfrm>
                <a:prstGeom prst="rect">
                  <a:avLst/>
                </a:prstGeom>
              </p:spPr>
            </p:pic>
            <p:pic>
              <p:nvPicPr>
                <p:cNvPr id="39" name="Image 38"/>
                <p:cNvPicPr preferRelativeResize="0">
                  <a:picLocks/>
                </p:cNvPicPr>
                <p:nvPr/>
              </p:nvPicPr>
              <p:blipFill rotWithShape="1">
                <a:blip r:embed="rId6">
                  <a:clrChange>
                    <a:clrFrom>
                      <a:srgbClr val="EEEEEF"/>
                    </a:clrFrom>
                    <a:clrTo>
                      <a:srgbClr val="EEEEEF">
                        <a:alpha val="0"/>
                      </a:srgbClr>
                    </a:clrTo>
                  </a:clrChange>
                </a:blip>
                <a:srcRect l="19348" t="12069" r="16283" b="17433"/>
                <a:stretch/>
              </p:blipFill>
              <p:spPr>
                <a:xfrm>
                  <a:off x="2391183" y="2246031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40" name="Image 39"/>
                <p:cNvPicPr preferRelativeResize="0">
                  <a:picLocks/>
                </p:cNvPicPr>
                <p:nvPr/>
              </p:nvPicPr>
              <p:blipFill rotWithShape="1">
                <a:blip r:embed="rId7"/>
                <a:srcRect l="9792" t="10000" r="9375" b="9792"/>
                <a:stretch/>
              </p:blipFill>
              <p:spPr>
                <a:xfrm>
                  <a:off x="2929671" y="2304968"/>
                  <a:ext cx="242127" cy="242127"/>
                </a:xfrm>
                <a:prstGeom prst="rect">
                  <a:avLst/>
                </a:prstGeom>
              </p:spPr>
            </p:pic>
            <p:pic>
              <p:nvPicPr>
                <p:cNvPr id="41" name="Image 40"/>
                <p:cNvPicPr preferRelativeResize="0"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66901" y="2274391"/>
                  <a:ext cx="303281" cy="303281"/>
                </a:xfrm>
                <a:prstGeom prst="rect">
                  <a:avLst/>
                </a:prstGeom>
              </p:spPr>
            </p:pic>
            <p:pic>
              <p:nvPicPr>
                <p:cNvPr id="42" name="Image 41"/>
                <p:cNvPicPr preferRelativeResize="0">
                  <a:picLocks/>
                </p:cNvPicPr>
                <p:nvPr/>
              </p:nvPicPr>
              <p:blipFill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348670" y="2221401"/>
                  <a:ext cx="409260" cy="409260"/>
                </a:xfrm>
                <a:prstGeom prst="rect">
                  <a:avLst/>
                </a:prstGeom>
              </p:spPr>
            </p:pic>
            <p:pic>
              <p:nvPicPr>
                <p:cNvPr id="43" name="Image 42"/>
                <p:cNvPicPr preferRelativeResize="0">
                  <a:picLocks/>
                </p:cNvPicPr>
                <p:nvPr/>
              </p:nvPicPr>
              <p:blipFill>
                <a:blip r:embed="rId1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6418" y="2175501"/>
                  <a:ext cx="501061" cy="501061"/>
                </a:xfrm>
                <a:prstGeom prst="rect">
                  <a:avLst/>
                </a:prstGeom>
              </p:spPr>
            </p:pic>
            <p:pic>
              <p:nvPicPr>
                <p:cNvPr id="44" name="Image 43"/>
                <p:cNvPicPr preferRelativeResize="0">
                  <a:picLocks/>
                </p:cNvPicPr>
                <p:nvPr/>
              </p:nvPicPr>
              <p:blipFill>
                <a:blip r:embed="rId11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6090251" y="2299714"/>
                  <a:ext cx="252635" cy="252635"/>
                </a:xfrm>
                <a:prstGeom prst="rect">
                  <a:avLst/>
                </a:prstGeom>
              </p:spPr>
            </p:pic>
            <p:pic>
              <p:nvPicPr>
                <p:cNvPr id="45" name="Image 44"/>
                <p:cNvPicPr preferRelativeResize="0">
                  <a:picLocks/>
                </p:cNvPicPr>
                <p:nvPr/>
              </p:nvPicPr>
              <p:blipFill>
                <a:blip r:embed="rId1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5615967" y="2278134"/>
                  <a:ext cx="295795" cy="295795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e 16"/>
              <p:cNvGrpSpPr/>
              <p:nvPr/>
            </p:nvGrpSpPr>
            <p:grpSpPr>
              <a:xfrm>
                <a:off x="4680986" y="-94455"/>
                <a:ext cx="3239664" cy="403152"/>
                <a:chOff x="4862398" y="91381"/>
                <a:chExt cx="3239664" cy="403152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4862398" y="91381"/>
                  <a:ext cx="118974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2000" b="1" dirty="0" err="1" smtClean="0">
                      <a:solidFill>
                        <a:srgbClr val="002060"/>
                      </a:solidFill>
                    </a:rPr>
                    <a:t>MoodSky</a:t>
                  </a:r>
                  <a:endParaRPr lang="fr-FR" sz="2000" b="1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6101193" y="94423"/>
                  <a:ext cx="200086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2000" b="1" dirty="0" err="1" smtClean="0">
                      <a:solidFill>
                        <a:srgbClr val="002060"/>
                      </a:solidFill>
                    </a:rPr>
                    <a:t>يوميات</a:t>
                  </a:r>
                  <a:r>
                    <a:rPr lang="fr-FR" sz="2000" b="1" dirty="0" smtClean="0">
                      <a:solidFill>
                        <a:srgbClr val="002060"/>
                      </a:solidFill>
                    </a:rPr>
                    <a:t> </a:t>
                  </a:r>
                  <a:r>
                    <a:rPr lang="fr-FR" sz="2000" b="1" dirty="0" err="1" smtClean="0">
                      <a:solidFill>
                        <a:srgbClr val="002060"/>
                      </a:solidFill>
                    </a:rPr>
                    <a:t>مناخك</a:t>
                  </a:r>
                  <a:r>
                    <a:rPr lang="fr-FR" sz="2000" b="1" dirty="0" smtClean="0">
                      <a:solidFill>
                        <a:srgbClr val="002060"/>
                      </a:solidFill>
                    </a:rPr>
                    <a:t> </a:t>
                  </a:r>
                  <a:r>
                    <a:rPr lang="fr-FR" sz="2000" b="1" dirty="0" err="1" smtClean="0">
                      <a:solidFill>
                        <a:srgbClr val="002060"/>
                      </a:solidFill>
                    </a:rPr>
                    <a:t>الداخلي</a:t>
                  </a:r>
                  <a:endParaRPr lang="fr-FR" sz="2000" b="1" dirty="0">
                    <a:solidFill>
                      <a:srgbClr val="002060"/>
                    </a:solidFill>
                  </a:endParaRPr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3215298" y="143202"/>
                <a:ext cx="1378522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3215298" y="3501814"/>
              <a:ext cx="6437858" cy="11547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3346425" y="3452361"/>
              <a:ext cx="61513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On place ici la définition de l’émotion au survol de la souris sur le bouton </a:t>
              </a:r>
              <a:r>
                <a:rPr lang="fr-FR" dirty="0" err="1" smtClean="0"/>
                <a:t>emotion</a:t>
              </a:r>
              <a:endParaRPr lang="fr-FR" dirty="0"/>
            </a:p>
          </p:txBody>
        </p:sp>
        <p:pic>
          <p:nvPicPr>
            <p:cNvPr id="48" name="Image 47"/>
            <p:cNvPicPr>
              <a:picLocks noChangeAspect="1"/>
            </p:cNvPicPr>
            <p:nvPr/>
          </p:nvPicPr>
          <p:blipFill rotWithShape="1">
            <a:blip r:embed="rId2"/>
            <a:srcRect l="2429" t="35579" r="6977" b="46213"/>
            <a:stretch/>
          </p:blipFill>
          <p:spPr>
            <a:xfrm>
              <a:off x="3202654" y="4098692"/>
              <a:ext cx="6463146" cy="1217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087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900" y="968111"/>
            <a:ext cx="228000" cy="18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865" y="1461535"/>
            <a:ext cx="195089" cy="22557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900" y="530921"/>
            <a:ext cx="219475" cy="21337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l="33380"/>
          <a:stretch/>
        </p:blipFill>
        <p:spPr>
          <a:xfrm>
            <a:off x="3782900" y="1396556"/>
            <a:ext cx="216000" cy="1777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144000" y="724561"/>
            <a:ext cx="6096000" cy="35803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القراءة العامة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الرياضة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الترويح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CGM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التوتر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النوم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9" name="Rectangle 8"/>
          <p:cNvSpPr/>
          <p:nvPr/>
        </p:nvSpPr>
        <p:spPr>
          <a:xfrm>
            <a:off x="2144832" y="484973"/>
            <a:ext cx="6096000" cy="63730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المسجد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ركعتا الفجر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ركعتا </a:t>
            </a:r>
            <a:r>
              <a:rPr lang="ar-MA" dirty="0" err="1">
                <a:latin typeface="Calibri" panose="020F0502020204030204" pitchFamily="34" charset="0"/>
                <a:ea typeface="Calibri" panose="020F0502020204030204" pitchFamily="34" charset="0"/>
              </a:rPr>
              <a:t>الضحي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صلاة الوتر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قيام الليل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السنن الرواتب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الورد القرآني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القراءة الشرعية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أعمال مأجورة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ورد الأذكار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أذكار الصباح 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أذكار المساء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ar-MA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739" y="2514730"/>
            <a:ext cx="274161" cy="205428"/>
          </a:xfrm>
          <a:prstGeom prst="rect">
            <a:avLst/>
          </a:prstGeom>
        </p:spPr>
      </p:pic>
      <p:pic>
        <p:nvPicPr>
          <p:cNvPr id="11" name="Image 10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218" y="2110918"/>
            <a:ext cx="199573" cy="23899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79" y="5394217"/>
            <a:ext cx="341221" cy="22726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9"/>
          <a:srcRect l="18501" t="14177" r="20615" b="24054"/>
          <a:stretch/>
        </p:blipFill>
        <p:spPr>
          <a:xfrm>
            <a:off x="4759038" y="904009"/>
            <a:ext cx="216000" cy="21913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10"/>
          <a:srcRect l="45109" t="1" r="9745" b="23310"/>
          <a:stretch/>
        </p:blipFill>
        <p:spPr>
          <a:xfrm>
            <a:off x="3896600" y="3236203"/>
            <a:ext cx="180000" cy="21366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1168" y="4734220"/>
            <a:ext cx="522354" cy="42833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12"/>
          <a:srcRect t="43998" b="20261"/>
          <a:stretch/>
        </p:blipFill>
        <p:spPr>
          <a:xfrm>
            <a:off x="5450141" y="3733800"/>
            <a:ext cx="351027" cy="223792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213" y="1068175"/>
            <a:ext cx="279443" cy="279443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663" y="1970675"/>
            <a:ext cx="385993" cy="38599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889" y="1461535"/>
            <a:ext cx="330679" cy="33067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16"/>
          <a:srcRect l="61792" t="32720" r="18869" b="9490"/>
          <a:stretch/>
        </p:blipFill>
        <p:spPr>
          <a:xfrm>
            <a:off x="7286625" y="2266949"/>
            <a:ext cx="171450" cy="341227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413" y="4756500"/>
            <a:ext cx="383769" cy="383769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454" y="5289210"/>
            <a:ext cx="416896" cy="41689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277" y="5848009"/>
            <a:ext cx="466623" cy="46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28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 3"/>
          <p:cNvGrpSpPr/>
          <p:nvPr/>
        </p:nvGrpSpPr>
        <p:grpSpPr>
          <a:xfrm>
            <a:off x="20515" y="189781"/>
            <a:ext cx="5629275" cy="5629275"/>
            <a:chOff x="2707374" y="377301"/>
            <a:chExt cx="5629275" cy="5629275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7374" y="377301"/>
              <a:ext cx="5629275" cy="562927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684143" y="1509623"/>
              <a:ext cx="1725283" cy="534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84143" y="4390846"/>
              <a:ext cx="1605618" cy="500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21471" t="10927" r="21716" b="10792"/>
          <a:stretch/>
        </p:blipFill>
        <p:spPr>
          <a:xfrm>
            <a:off x="6468090" y="2004646"/>
            <a:ext cx="3200400" cy="440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39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97" y="3833640"/>
            <a:ext cx="242590" cy="238258"/>
          </a:xfrm>
          <a:prstGeom prst="rect">
            <a:avLst/>
          </a:prstGeom>
        </p:spPr>
      </p:pic>
      <p:pic>
        <p:nvPicPr>
          <p:cNvPr id="4" name="Espace réservé du contenu 3"/>
          <p:cNvPicPr preferRelativeResize="0">
            <a:picLocks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36" y="2736577"/>
            <a:ext cx="237755" cy="237755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 rotWithShape="1">
          <a:blip r:embed="rId4">
            <a:clrChange>
              <a:clrFrom>
                <a:srgbClr val="EEEEEF"/>
              </a:clrFrom>
              <a:clrTo>
                <a:srgbClr val="EEEEE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9348" t="12069" r="16283" b="17433"/>
          <a:stretch/>
        </p:blipFill>
        <p:spPr>
          <a:xfrm>
            <a:off x="4055332" y="2725639"/>
            <a:ext cx="253135" cy="253135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9792" t="10000" r="9375" b="9792"/>
          <a:stretch/>
        </p:blipFill>
        <p:spPr>
          <a:xfrm>
            <a:off x="4593821" y="2784577"/>
            <a:ext cx="170253" cy="170253"/>
          </a:xfrm>
          <a:prstGeom prst="rect">
            <a:avLst/>
          </a:prstGeom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31051" y="2754000"/>
            <a:ext cx="213254" cy="213254"/>
          </a:xfrm>
          <a:prstGeom prst="rect">
            <a:avLst/>
          </a:prstGeom>
        </p:spPr>
      </p:pic>
      <p:pic>
        <p:nvPicPr>
          <p:cNvPr id="8" name="Image 7"/>
          <p:cNvPicPr preferRelativeResize="0">
            <a:picLocks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2819" y="2701009"/>
            <a:ext cx="287773" cy="287773"/>
          </a:xfrm>
          <a:prstGeom prst="rect">
            <a:avLst/>
          </a:prstGeom>
        </p:spPr>
      </p:pic>
      <p:pic>
        <p:nvPicPr>
          <p:cNvPr id="9" name="Image 8"/>
          <p:cNvPicPr preferRelativeResize="0">
            <a:picLocks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568" y="2655110"/>
            <a:ext cx="352323" cy="352323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54400" y="2779322"/>
            <a:ext cx="177641" cy="177641"/>
          </a:xfrm>
          <a:prstGeom prst="rect">
            <a:avLst/>
          </a:prstGeom>
        </p:spPr>
      </p:pic>
      <p:pic>
        <p:nvPicPr>
          <p:cNvPr id="11" name="Image 10"/>
          <p:cNvPicPr preferRelativeResize="0">
            <a:picLocks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80117" y="2757743"/>
            <a:ext cx="207989" cy="20798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394" y="3411346"/>
            <a:ext cx="233926" cy="23825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3237" y="85725"/>
            <a:ext cx="6105525" cy="6686550"/>
          </a:xfrm>
          <a:prstGeom prst="rect">
            <a:avLst/>
          </a:prstGeom>
        </p:spPr>
      </p:pic>
      <p:sp>
        <p:nvSpPr>
          <p:cNvPr id="14" name="Rectangle à coins arrondis 13"/>
          <p:cNvSpPr/>
          <p:nvPr/>
        </p:nvSpPr>
        <p:spPr>
          <a:xfrm>
            <a:off x="3043237" y="1828800"/>
            <a:ext cx="5936861" cy="3183147"/>
          </a:xfrm>
          <a:prstGeom prst="roundRect">
            <a:avLst>
              <a:gd name="adj" fmla="val 5014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3043237" y="5150059"/>
            <a:ext cx="5936861" cy="793541"/>
          </a:xfrm>
          <a:prstGeom prst="roundRect">
            <a:avLst>
              <a:gd name="adj" fmla="val 5014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14257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</TotalTime>
  <Words>286</Words>
  <Application>Microsoft Office PowerPoint</Application>
  <PresentationFormat>Grand écran</PresentationFormat>
  <Paragraphs>86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Segoe UI Symbol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Maroc Telecom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Baarbi Said</dc:creator>
  <cp:lastModifiedBy>Baarbi Said</cp:lastModifiedBy>
  <cp:revision>30</cp:revision>
  <dcterms:created xsi:type="dcterms:W3CDTF">2025-02-17T12:53:38Z</dcterms:created>
  <dcterms:modified xsi:type="dcterms:W3CDTF">2025-03-11T15:59:12Z</dcterms:modified>
</cp:coreProperties>
</file>